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B3B156-50C9-4185-9FC1-60FDFAD1FEDA}" v="66" dt="2018-09-12T19:54:46.6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4" autoAdjust="0"/>
    <p:restoredTop sz="94660"/>
  </p:normalViewPr>
  <p:slideViewPr>
    <p:cSldViewPr snapToGrid="0">
      <p:cViewPr varScale="1">
        <p:scale>
          <a:sx n="78" d="100"/>
          <a:sy n="78" d="100"/>
        </p:scale>
        <p:origin x="2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 Voigtlander" userId="c34092605a830135" providerId="LiveId" clId="{C9B3B156-50C9-4185-9FC1-60FDFAD1FEDA}"/>
    <pc:docChg chg="custSel modSld">
      <pc:chgData name="Kim Voigtlander" userId="c34092605a830135" providerId="LiveId" clId="{C9B3B156-50C9-4185-9FC1-60FDFAD1FEDA}" dt="2018-09-12T19:54:46.609" v="65" actId="1076"/>
      <pc:docMkLst>
        <pc:docMk/>
      </pc:docMkLst>
      <pc:sldChg chg="addSp delSp modSp">
        <pc:chgData name="Kim Voigtlander" userId="c34092605a830135" providerId="LiveId" clId="{C9B3B156-50C9-4185-9FC1-60FDFAD1FEDA}" dt="2018-09-12T19:54:46.609" v="65" actId="1076"/>
        <pc:sldMkLst>
          <pc:docMk/>
          <pc:sldMk cId="898143057" sldId="257"/>
        </pc:sldMkLst>
        <pc:spChg chg="add del mod">
          <ac:chgData name="Kim Voigtlander" userId="c34092605a830135" providerId="LiveId" clId="{C9B3B156-50C9-4185-9FC1-60FDFAD1FEDA}" dt="2018-09-12T19:49:28.516" v="28" actId="478"/>
          <ac:spMkLst>
            <pc:docMk/>
            <pc:sldMk cId="898143057" sldId="257"/>
            <ac:spMk id="3" creationId="{76FCB83D-4B96-4973-AF78-E8CEE09BEEC0}"/>
          </ac:spMkLst>
        </pc:spChg>
        <pc:spChg chg="add mod">
          <ac:chgData name="Kim Voigtlander" userId="c34092605a830135" providerId="LiveId" clId="{C9B3B156-50C9-4185-9FC1-60FDFAD1FEDA}" dt="2018-09-12T19:54:35.467" v="63" actId="1076"/>
          <ac:spMkLst>
            <pc:docMk/>
            <pc:sldMk cId="898143057" sldId="257"/>
            <ac:spMk id="6" creationId="{D286F5F2-0AD9-4E92-90E9-B6341178CE8F}"/>
          </ac:spMkLst>
        </pc:spChg>
        <pc:graphicFrameChg chg="mod">
          <ac:chgData name="Kim Voigtlander" userId="c34092605a830135" providerId="LiveId" clId="{C9B3B156-50C9-4185-9FC1-60FDFAD1FEDA}" dt="2018-09-12T19:54:32.253" v="62" actId="1076"/>
          <ac:graphicFrameMkLst>
            <pc:docMk/>
            <pc:sldMk cId="898143057" sldId="257"/>
            <ac:graphicFrameMk id="2" creationId="{B81BBD7F-3436-4B1B-A839-78E9F28C9704}"/>
          </ac:graphicFrameMkLst>
        </pc:graphicFrameChg>
        <pc:picChg chg="add mod">
          <ac:chgData name="Kim Voigtlander" userId="c34092605a830135" providerId="LiveId" clId="{C9B3B156-50C9-4185-9FC1-60FDFAD1FEDA}" dt="2018-09-12T19:54:22.345" v="60" actId="1076"/>
          <ac:picMkLst>
            <pc:docMk/>
            <pc:sldMk cId="898143057" sldId="257"/>
            <ac:picMk id="4" creationId="{88732D97-4A25-4530-B3D8-8DAD0D0923E5}"/>
          </ac:picMkLst>
        </pc:picChg>
        <pc:picChg chg="add mod">
          <ac:chgData name="Kim Voigtlander" userId="c34092605a830135" providerId="LiveId" clId="{C9B3B156-50C9-4185-9FC1-60FDFAD1FEDA}" dt="2018-09-12T19:54:41.992" v="64" actId="1076"/>
          <ac:picMkLst>
            <pc:docMk/>
            <pc:sldMk cId="898143057" sldId="257"/>
            <ac:picMk id="5" creationId="{ADAE6F1F-AEA0-4FB8-8C49-CAFA89355F06}"/>
          </ac:picMkLst>
        </pc:picChg>
        <pc:picChg chg="add mod">
          <ac:chgData name="Kim Voigtlander" userId="c34092605a830135" providerId="LiveId" clId="{C9B3B156-50C9-4185-9FC1-60FDFAD1FEDA}" dt="2018-09-12T19:54:46.609" v="65" actId="1076"/>
          <ac:picMkLst>
            <pc:docMk/>
            <pc:sldMk cId="898143057" sldId="257"/>
            <ac:picMk id="7" creationId="{A4492EF1-96D5-41DB-876B-1E68D1CCF5E8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sp="http://schemas.microsoft.com/office/drawing/2008/diagram" xmlns:dgm="http://schemas.openxmlformats.org/drawingml/2006/diagram" xmlns:a="http://schemas.openxmlformats.org/drawingml/2006/main">
  <dgm:ptLst>
    <dgm:pt modelId="{65139C16-F040-476B-B4B6-B513DA8BC7C0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63868B-A6CD-497D-98A6-A9773BAEBBC6}">
      <dgm:prSet phldrT="[Text]"/>
      <dgm:spPr/>
      <dgm:t>
        <a:bodyPr/>
        <a:lstStyle/>
        <a:p>
          <a:r>
            <a:rPr lang="en-US" dirty="0"/>
            <a:t>Understand FEMA emergency and exigency definitions</a:t>
          </a:r>
        </a:p>
      </dgm:t>
    </dgm:pt>
    <dgm:pt modelId="{3DE2FB6B-1839-442E-A7BE-A3C4696556BF}" type="parTrans" cxnId="{DAC643F3-90B7-4E53-A8F6-4FDBEC556A53}">
      <dgm:prSet/>
      <dgm:spPr/>
      <dgm:t>
        <a:bodyPr/>
        <a:lstStyle/>
        <a:p>
          <a:endParaRPr lang="en-US"/>
        </a:p>
      </dgm:t>
    </dgm:pt>
    <dgm:pt modelId="{220F5D7D-F6F4-4E4E-8B73-CA6AAE580862}" type="sibTrans" cxnId="{DAC643F3-90B7-4E53-A8F6-4FDBEC556A53}">
      <dgm:prSet/>
      <dgm:spPr/>
      <dgm:t>
        <a:bodyPr/>
        <a:lstStyle/>
        <a:p>
          <a:endParaRPr lang="en-US"/>
        </a:p>
      </dgm:t>
    </dgm:pt>
    <dgm:pt modelId="{47D29AAA-38D4-4A7A-A1F4-715C2BE60555}">
      <dgm:prSet phldrT="[Text]"/>
      <dgm:spPr/>
      <dgm:t>
        <a:bodyPr/>
        <a:lstStyle/>
        <a:p>
          <a:r>
            <a:rPr lang="en-US" dirty="0"/>
            <a:t>Know and understand current insurance coverage</a:t>
          </a:r>
        </a:p>
      </dgm:t>
    </dgm:pt>
    <dgm:pt modelId="{D55C99B4-0C53-4841-9EBF-A29CC3A2998D}" type="parTrans" cxnId="{259E7584-A397-4EF4-87C8-516E5D88CA2D}">
      <dgm:prSet/>
      <dgm:spPr/>
      <dgm:t>
        <a:bodyPr/>
        <a:lstStyle/>
        <a:p>
          <a:endParaRPr lang="en-US"/>
        </a:p>
      </dgm:t>
    </dgm:pt>
    <dgm:pt modelId="{5CF59781-3101-4298-BF05-5C617ADA0DE6}" type="sibTrans" cxnId="{259E7584-A397-4EF4-87C8-516E5D88CA2D}">
      <dgm:prSet/>
      <dgm:spPr/>
      <dgm:t>
        <a:bodyPr/>
        <a:lstStyle/>
        <a:p>
          <a:endParaRPr lang="en-US"/>
        </a:p>
      </dgm:t>
    </dgm:pt>
    <dgm:pt modelId="{3FD3DC5F-9204-4B04-9B09-7612D46BEA41}">
      <dgm:prSet phldrT="[Text]"/>
      <dgm:spPr/>
      <dgm:t>
        <a:bodyPr/>
        <a:lstStyle/>
        <a:p>
          <a:r>
            <a:rPr lang="en-US" dirty="0"/>
            <a:t>Identify assets – facilities, parks, property</a:t>
          </a:r>
        </a:p>
      </dgm:t>
    </dgm:pt>
    <dgm:pt modelId="{65C2DAD2-ADEC-4100-9360-F2ED0BD17622}" type="parTrans" cxnId="{40D17DB4-D734-4C06-9ACC-F8AF9F3C1AFF}">
      <dgm:prSet/>
      <dgm:spPr/>
      <dgm:t>
        <a:bodyPr/>
        <a:lstStyle/>
        <a:p>
          <a:endParaRPr lang="en-US"/>
        </a:p>
      </dgm:t>
    </dgm:pt>
    <dgm:pt modelId="{2CD2605F-DA1D-4880-B29F-3DBEEC411F23}" type="sibTrans" cxnId="{40D17DB4-D734-4C06-9ACC-F8AF9F3C1AFF}">
      <dgm:prSet/>
      <dgm:spPr/>
      <dgm:t>
        <a:bodyPr/>
        <a:lstStyle/>
        <a:p>
          <a:endParaRPr lang="en-US"/>
        </a:p>
      </dgm:t>
    </dgm:pt>
    <dgm:pt modelId="{2AB43828-2ADD-413E-9640-45755C45AAA2}">
      <dgm:prSet phldrT="[Text]"/>
      <dgm:spPr/>
      <dgm:t>
        <a:bodyPr/>
        <a:lstStyle/>
        <a:p>
          <a:r>
            <a:rPr lang="en-US" dirty="0"/>
            <a:t>Know who owns, insures and maintains sidewalks, right of way, curbs, streets drainage, water and sewer</a:t>
          </a:r>
        </a:p>
      </dgm:t>
    </dgm:pt>
    <dgm:pt modelId="{7B6D842F-B0BE-4A45-9348-8C0C1D397C81}" type="parTrans" cxnId="{75B9085B-A363-419A-A4D9-751212FB9EDD}">
      <dgm:prSet/>
      <dgm:spPr/>
      <dgm:t>
        <a:bodyPr/>
        <a:lstStyle/>
        <a:p>
          <a:endParaRPr lang="en-US"/>
        </a:p>
      </dgm:t>
    </dgm:pt>
    <dgm:pt modelId="{AB5D3FC3-01AE-4BEC-9740-810FFC73C8E6}" type="sibTrans" cxnId="{75B9085B-A363-419A-A4D9-751212FB9EDD}">
      <dgm:prSet/>
      <dgm:spPr/>
      <dgm:t>
        <a:bodyPr/>
        <a:lstStyle/>
        <a:p>
          <a:endParaRPr lang="en-US"/>
        </a:p>
      </dgm:t>
    </dgm:pt>
    <dgm:pt modelId="{2A955860-58A8-4A3A-BC00-869B6A440162}">
      <dgm:prSet phldrT="[Text]"/>
      <dgm:spPr/>
      <dgm:t>
        <a:bodyPr/>
        <a:lstStyle/>
        <a:p>
          <a:r>
            <a:rPr lang="en-US" dirty="0"/>
            <a:t>Make sure critical applications are accessible</a:t>
          </a:r>
        </a:p>
      </dgm:t>
    </dgm:pt>
    <dgm:pt modelId="{09621166-CEEA-43D2-AC61-E5F0ACE62F73}" type="parTrans" cxnId="{60506BB4-0B3F-4A7B-B35B-0DFCE3478535}">
      <dgm:prSet/>
      <dgm:spPr/>
      <dgm:t>
        <a:bodyPr/>
        <a:lstStyle/>
        <a:p>
          <a:endParaRPr lang="en-US"/>
        </a:p>
      </dgm:t>
    </dgm:pt>
    <dgm:pt modelId="{26F400AB-0FAC-44E2-BE85-D77758271818}" type="sibTrans" cxnId="{60506BB4-0B3F-4A7B-B35B-0DFCE3478535}">
      <dgm:prSet/>
      <dgm:spPr/>
      <dgm:t>
        <a:bodyPr/>
        <a:lstStyle/>
        <a:p>
          <a:endParaRPr lang="en-US"/>
        </a:p>
      </dgm:t>
    </dgm:pt>
    <dgm:pt modelId="{1D9393B9-FAF7-48E3-9F8D-5A7609D405C3}">
      <dgm:prSet phldrT="[Text]"/>
      <dgm:spPr/>
      <dgm:t>
        <a:bodyPr/>
        <a:lstStyle/>
        <a:p>
          <a:r>
            <a:rPr lang="en-US" dirty="0"/>
            <a:t>Establish partnerships at the local, state and federal levels including NGO’s</a:t>
          </a:r>
        </a:p>
      </dgm:t>
    </dgm:pt>
    <dgm:pt modelId="{3029114B-AC3D-4B42-9FCA-CA53A7F1D61C}" type="parTrans" cxnId="{D8B6C8EF-B05C-425B-AA75-71B3849D09E0}">
      <dgm:prSet/>
      <dgm:spPr/>
      <dgm:t>
        <a:bodyPr/>
        <a:lstStyle/>
        <a:p>
          <a:endParaRPr lang="en-US"/>
        </a:p>
      </dgm:t>
    </dgm:pt>
    <dgm:pt modelId="{6E77530E-FC0C-4351-9595-57E1E9361D4A}" type="sibTrans" cxnId="{D8B6C8EF-B05C-425B-AA75-71B3849D09E0}">
      <dgm:prSet/>
      <dgm:spPr/>
      <dgm:t>
        <a:bodyPr/>
        <a:lstStyle/>
        <a:p>
          <a:endParaRPr lang="en-US"/>
        </a:p>
      </dgm:t>
    </dgm:pt>
    <dgm:pt modelId="{89924867-972A-4CF6-A01B-B1F90EAAB2FF}">
      <dgm:prSet/>
      <dgm:spPr/>
      <dgm:t>
        <a:bodyPr/>
        <a:lstStyle/>
        <a:p>
          <a:r>
            <a:rPr lang="en-US" dirty="0"/>
            <a:t>Back-up data in multiple places</a:t>
          </a:r>
        </a:p>
      </dgm:t>
    </dgm:pt>
    <dgm:pt modelId="{22FE31A2-5109-48C7-9929-F01F94C36619}" type="parTrans" cxnId="{A439CB02-5CDE-437D-ACED-AE30E4187A3E}">
      <dgm:prSet/>
      <dgm:spPr/>
      <dgm:t>
        <a:bodyPr/>
        <a:lstStyle/>
        <a:p>
          <a:endParaRPr lang="en-US"/>
        </a:p>
      </dgm:t>
    </dgm:pt>
    <dgm:pt modelId="{5471C35D-A201-4CCB-A318-60F762513C62}" type="sibTrans" cxnId="{A439CB02-5CDE-437D-ACED-AE30E4187A3E}">
      <dgm:prSet/>
      <dgm:spPr/>
      <dgm:t>
        <a:bodyPr/>
        <a:lstStyle/>
        <a:p>
          <a:endParaRPr lang="en-US"/>
        </a:p>
      </dgm:t>
    </dgm:pt>
    <dgm:pt modelId="{4D5F9604-A9E5-4200-85EB-81F26E4C942C}">
      <dgm:prSet phldrT="[Text]"/>
      <dgm:spPr/>
      <dgm:t>
        <a:bodyPr/>
        <a:lstStyle/>
        <a:p>
          <a:r>
            <a:rPr lang="en-US" dirty="0"/>
            <a:t>Document all activities pre and post disaster for compliance and reimbursement</a:t>
          </a:r>
        </a:p>
      </dgm:t>
    </dgm:pt>
    <dgm:pt modelId="{6E304B5F-6F14-4637-AA23-ECD58FC49778}" type="parTrans" cxnId="{2471AD58-68A2-4A49-8DC9-52354A926C8C}">
      <dgm:prSet/>
      <dgm:spPr/>
      <dgm:t>
        <a:bodyPr/>
        <a:lstStyle/>
        <a:p>
          <a:endParaRPr lang="en-US"/>
        </a:p>
      </dgm:t>
    </dgm:pt>
    <dgm:pt modelId="{656AC5F8-EE76-448F-A79B-98AB120494D6}" type="sibTrans" cxnId="{2471AD58-68A2-4A49-8DC9-52354A926C8C}">
      <dgm:prSet/>
      <dgm:spPr/>
      <dgm:t>
        <a:bodyPr/>
        <a:lstStyle/>
        <a:p>
          <a:endParaRPr lang="en-US"/>
        </a:p>
      </dgm:t>
    </dgm:pt>
    <dgm:pt modelId="{8F19E99E-2980-4F36-AA7F-FA811EEC24F1}" type="pres">
      <dgm:prSet presAssocID="{65139C16-F040-476B-B4B6-B513DA8BC7C0}" presName="linear" presStyleCnt="0">
        <dgm:presLayoutVars>
          <dgm:dir/>
          <dgm:resizeHandles val="exact"/>
        </dgm:presLayoutVars>
      </dgm:prSet>
      <dgm:spPr/>
    </dgm:pt>
    <dgm:pt modelId="{9D8E1F85-6720-44C2-8712-C5D38D9BDC53}" type="pres">
      <dgm:prSet presAssocID="{B163868B-A6CD-497D-98A6-A9773BAEBBC6}" presName="comp" presStyleCnt="0"/>
      <dgm:spPr/>
    </dgm:pt>
    <dgm:pt modelId="{DCD03827-B7D1-4182-9161-7307B124B0DF}" type="pres">
      <dgm:prSet presAssocID="{B163868B-A6CD-497D-98A6-A9773BAEBBC6}" presName="box" presStyleLbl="node1" presStyleIdx="0" presStyleCnt="8"/>
      <dgm:spPr/>
    </dgm:pt>
    <dgm:pt modelId="{68B71D07-66C1-4FBF-9A29-87F39C7D7C30}" type="pres">
      <dgm:prSet presAssocID="{B163868B-A6CD-497D-98A6-A9773BAEBBC6}" presName="img" presStyleLbl="fgImgPlace1" presStyleIdx="0" presStyleCnt="8"/>
      <dgm:spPr>
        <a:solidFill>
          <a:schemeClr val="bg1"/>
        </a:solidFill>
      </dgm:spPr>
    </dgm:pt>
    <dgm:pt modelId="{06EED727-FFBB-4536-9E0A-D04124A39E72}" type="pres">
      <dgm:prSet presAssocID="{B163868B-A6CD-497D-98A6-A9773BAEBBC6}" presName="text" presStyleLbl="node1" presStyleIdx="0" presStyleCnt="8">
        <dgm:presLayoutVars>
          <dgm:bulletEnabled val="1"/>
        </dgm:presLayoutVars>
      </dgm:prSet>
      <dgm:spPr/>
    </dgm:pt>
    <dgm:pt modelId="{106F016F-0337-4DBB-8D36-FC2D412D39ED}" type="pres">
      <dgm:prSet presAssocID="{220F5D7D-F6F4-4E4E-8B73-CA6AAE580862}" presName="spacer" presStyleCnt="0"/>
      <dgm:spPr/>
    </dgm:pt>
    <dgm:pt modelId="{E7DB3BD7-52AA-4368-BB0C-712521B99997}" type="pres">
      <dgm:prSet presAssocID="{47D29AAA-38D4-4A7A-A1F4-715C2BE60555}" presName="comp" presStyleCnt="0"/>
      <dgm:spPr/>
    </dgm:pt>
    <dgm:pt modelId="{711220C2-1E94-4AB3-B400-ED62033C271C}" type="pres">
      <dgm:prSet presAssocID="{47D29AAA-38D4-4A7A-A1F4-715C2BE60555}" presName="box" presStyleLbl="node1" presStyleIdx="1" presStyleCnt="8"/>
      <dgm:spPr/>
    </dgm:pt>
    <dgm:pt modelId="{E6A86E1B-BE44-4073-82BB-C96CCC5EF2D5}" type="pres">
      <dgm:prSet presAssocID="{47D29AAA-38D4-4A7A-A1F4-715C2BE60555}" presName="img" presStyleLbl="fgImgPlace1" presStyleIdx="1" presStyleCnt="8"/>
      <dgm:spPr>
        <a:solidFill>
          <a:schemeClr val="bg1"/>
        </a:solidFill>
      </dgm:spPr>
    </dgm:pt>
    <dgm:pt modelId="{F5717A70-C3DE-4B8D-9457-14F448291A46}" type="pres">
      <dgm:prSet presAssocID="{47D29AAA-38D4-4A7A-A1F4-715C2BE60555}" presName="text" presStyleLbl="node1" presStyleIdx="1" presStyleCnt="8">
        <dgm:presLayoutVars>
          <dgm:bulletEnabled val="1"/>
        </dgm:presLayoutVars>
      </dgm:prSet>
      <dgm:spPr/>
    </dgm:pt>
    <dgm:pt modelId="{9D25D2A1-FD50-4E25-ACDC-33537F601F0D}" type="pres">
      <dgm:prSet presAssocID="{5CF59781-3101-4298-BF05-5C617ADA0DE6}" presName="spacer" presStyleCnt="0"/>
      <dgm:spPr/>
    </dgm:pt>
    <dgm:pt modelId="{53C84BC6-937C-454C-89D9-F13714332907}" type="pres">
      <dgm:prSet presAssocID="{3FD3DC5F-9204-4B04-9B09-7612D46BEA41}" presName="comp" presStyleCnt="0"/>
      <dgm:spPr/>
    </dgm:pt>
    <dgm:pt modelId="{1E279861-0CF6-44F1-80F7-2AEE3EC47C14}" type="pres">
      <dgm:prSet presAssocID="{3FD3DC5F-9204-4B04-9B09-7612D46BEA41}" presName="box" presStyleLbl="node1" presStyleIdx="2" presStyleCnt="8"/>
      <dgm:spPr/>
    </dgm:pt>
    <dgm:pt modelId="{117EAEDA-A97E-4E86-940B-7E2D67266EA4}" type="pres">
      <dgm:prSet presAssocID="{3FD3DC5F-9204-4B04-9B09-7612D46BEA41}" presName="img" presStyleLbl="fgImgPlace1" presStyleIdx="2" presStyleCnt="8"/>
      <dgm:spPr>
        <a:solidFill>
          <a:schemeClr val="bg1"/>
        </a:solidFill>
      </dgm:spPr>
    </dgm:pt>
    <dgm:pt modelId="{26595EB1-AAA4-48C7-8E2D-6903F0D036C8}" type="pres">
      <dgm:prSet presAssocID="{3FD3DC5F-9204-4B04-9B09-7612D46BEA41}" presName="text" presStyleLbl="node1" presStyleIdx="2" presStyleCnt="8">
        <dgm:presLayoutVars>
          <dgm:bulletEnabled val="1"/>
        </dgm:presLayoutVars>
      </dgm:prSet>
      <dgm:spPr/>
    </dgm:pt>
    <dgm:pt modelId="{27FDCA39-69AF-4494-9BB6-C31AE04DF755}" type="pres">
      <dgm:prSet presAssocID="{2CD2605F-DA1D-4880-B29F-3DBEEC411F23}" presName="spacer" presStyleCnt="0"/>
      <dgm:spPr/>
    </dgm:pt>
    <dgm:pt modelId="{E912F1EA-F2FB-499B-9B93-47376B08FBD7}" type="pres">
      <dgm:prSet presAssocID="{2AB43828-2ADD-413E-9640-45755C45AAA2}" presName="comp" presStyleCnt="0"/>
      <dgm:spPr/>
    </dgm:pt>
    <dgm:pt modelId="{12CD1289-3744-430B-8A05-46B03BCD69E1}" type="pres">
      <dgm:prSet presAssocID="{2AB43828-2ADD-413E-9640-45755C45AAA2}" presName="box" presStyleLbl="node1" presStyleIdx="3" presStyleCnt="8"/>
      <dgm:spPr/>
    </dgm:pt>
    <dgm:pt modelId="{968BEABA-6762-4C1B-8735-428CE630809D}" type="pres">
      <dgm:prSet presAssocID="{2AB43828-2ADD-413E-9640-45755C45AAA2}" presName="img" presStyleLbl="fgImgPlace1" presStyleIdx="3" presStyleCnt="8"/>
      <dgm:spPr>
        <a:solidFill>
          <a:schemeClr val="bg1"/>
        </a:solidFill>
      </dgm:spPr>
    </dgm:pt>
    <dgm:pt modelId="{C27F024B-CF49-42E5-BC60-55C10DD3872B}" type="pres">
      <dgm:prSet presAssocID="{2AB43828-2ADD-413E-9640-45755C45AAA2}" presName="text" presStyleLbl="node1" presStyleIdx="3" presStyleCnt="8">
        <dgm:presLayoutVars>
          <dgm:bulletEnabled val="1"/>
        </dgm:presLayoutVars>
      </dgm:prSet>
      <dgm:spPr/>
    </dgm:pt>
    <dgm:pt modelId="{C2302268-305E-4EC9-90E1-972A8101CD1A}" type="pres">
      <dgm:prSet presAssocID="{AB5D3FC3-01AE-4BEC-9740-810FFC73C8E6}" presName="spacer" presStyleCnt="0"/>
      <dgm:spPr/>
    </dgm:pt>
    <dgm:pt modelId="{498F3599-41B0-4B66-A22A-D87967FD1FAF}" type="pres">
      <dgm:prSet presAssocID="{89924867-972A-4CF6-A01B-B1F90EAAB2FF}" presName="comp" presStyleCnt="0"/>
      <dgm:spPr/>
    </dgm:pt>
    <dgm:pt modelId="{5E477D79-F093-4162-8398-C28465ACD123}" type="pres">
      <dgm:prSet presAssocID="{89924867-972A-4CF6-A01B-B1F90EAAB2FF}" presName="box" presStyleLbl="node1" presStyleIdx="4" presStyleCnt="8"/>
      <dgm:spPr/>
    </dgm:pt>
    <dgm:pt modelId="{BBAE68E9-5277-42D5-8F77-29E7FA10B2C3}" type="pres">
      <dgm:prSet presAssocID="{89924867-972A-4CF6-A01B-B1F90EAAB2FF}" presName="img" presStyleLbl="fgImgPlace1" presStyleIdx="4" presStyleCnt="8"/>
      <dgm:spPr>
        <a:solidFill>
          <a:schemeClr val="bg1"/>
        </a:solidFill>
      </dgm:spPr>
    </dgm:pt>
    <dgm:pt modelId="{66A6A901-A953-40DA-ADC9-16CB162A884F}" type="pres">
      <dgm:prSet presAssocID="{89924867-972A-4CF6-A01B-B1F90EAAB2FF}" presName="text" presStyleLbl="node1" presStyleIdx="4" presStyleCnt="8">
        <dgm:presLayoutVars>
          <dgm:bulletEnabled val="1"/>
        </dgm:presLayoutVars>
      </dgm:prSet>
      <dgm:spPr/>
    </dgm:pt>
    <dgm:pt modelId="{D5A7FBB5-62B3-435A-AF1A-0EF5ACE24DFD}" type="pres">
      <dgm:prSet presAssocID="{5471C35D-A201-4CCB-A318-60F762513C62}" presName="spacer" presStyleCnt="0"/>
      <dgm:spPr/>
    </dgm:pt>
    <dgm:pt modelId="{B976F926-D775-4172-994F-67BBC2B2755C}" type="pres">
      <dgm:prSet presAssocID="{2A955860-58A8-4A3A-BC00-869B6A440162}" presName="comp" presStyleCnt="0"/>
      <dgm:spPr/>
    </dgm:pt>
    <dgm:pt modelId="{5B1E0BEC-32F9-437F-B880-0970799AB0B9}" type="pres">
      <dgm:prSet presAssocID="{2A955860-58A8-4A3A-BC00-869B6A440162}" presName="box" presStyleLbl="node1" presStyleIdx="5" presStyleCnt="8"/>
      <dgm:spPr/>
    </dgm:pt>
    <dgm:pt modelId="{80B40663-E872-4655-B6EE-595BF98D2F36}" type="pres">
      <dgm:prSet presAssocID="{2A955860-58A8-4A3A-BC00-869B6A440162}" presName="img" presStyleLbl="fgImgPlace1" presStyleIdx="5" presStyleCnt="8"/>
      <dgm:spPr>
        <a:solidFill>
          <a:schemeClr val="bg1"/>
        </a:solidFill>
      </dgm:spPr>
    </dgm:pt>
    <dgm:pt modelId="{D940FD7F-17F0-4F46-AEC7-4153EF61B5D5}" type="pres">
      <dgm:prSet presAssocID="{2A955860-58A8-4A3A-BC00-869B6A440162}" presName="text" presStyleLbl="node1" presStyleIdx="5" presStyleCnt="8">
        <dgm:presLayoutVars>
          <dgm:bulletEnabled val="1"/>
        </dgm:presLayoutVars>
      </dgm:prSet>
      <dgm:spPr/>
    </dgm:pt>
    <dgm:pt modelId="{86BBD3D2-B81F-4AE4-ABF2-84F4691548D0}" type="pres">
      <dgm:prSet presAssocID="{26F400AB-0FAC-44E2-BE85-D77758271818}" presName="spacer" presStyleCnt="0"/>
      <dgm:spPr/>
    </dgm:pt>
    <dgm:pt modelId="{8D088243-37F0-4931-A434-CF9B14E8D237}" type="pres">
      <dgm:prSet presAssocID="{1D9393B9-FAF7-48E3-9F8D-5A7609D405C3}" presName="comp" presStyleCnt="0"/>
      <dgm:spPr/>
    </dgm:pt>
    <dgm:pt modelId="{FBD3B27F-9948-4489-B878-6498C61AF25E}" type="pres">
      <dgm:prSet presAssocID="{1D9393B9-FAF7-48E3-9F8D-5A7609D405C3}" presName="box" presStyleLbl="node1" presStyleIdx="6" presStyleCnt="8"/>
      <dgm:spPr/>
    </dgm:pt>
    <dgm:pt modelId="{C0ABC737-123A-46FD-8C22-870E8396F0A3}" type="pres">
      <dgm:prSet presAssocID="{1D9393B9-FAF7-48E3-9F8D-5A7609D405C3}" presName="img" presStyleLbl="fgImgPlace1" presStyleIdx="6" presStyleCnt="8"/>
      <dgm:spPr>
        <a:solidFill>
          <a:schemeClr val="bg1"/>
        </a:solidFill>
      </dgm:spPr>
    </dgm:pt>
    <dgm:pt modelId="{A07CC12D-D190-45B8-9FAD-89B7B71938A6}" type="pres">
      <dgm:prSet presAssocID="{1D9393B9-FAF7-48E3-9F8D-5A7609D405C3}" presName="text" presStyleLbl="node1" presStyleIdx="6" presStyleCnt="8">
        <dgm:presLayoutVars>
          <dgm:bulletEnabled val="1"/>
        </dgm:presLayoutVars>
      </dgm:prSet>
      <dgm:spPr/>
    </dgm:pt>
    <dgm:pt modelId="{4987DC20-951D-417B-ACD7-769291998C0D}" type="pres">
      <dgm:prSet presAssocID="{6E77530E-FC0C-4351-9595-57E1E9361D4A}" presName="spacer" presStyleCnt="0"/>
      <dgm:spPr/>
    </dgm:pt>
    <dgm:pt modelId="{AF3CE9D4-8F69-41AD-B13A-6A9776303397}" type="pres">
      <dgm:prSet presAssocID="{4D5F9604-A9E5-4200-85EB-81F26E4C942C}" presName="comp" presStyleCnt="0"/>
      <dgm:spPr/>
    </dgm:pt>
    <dgm:pt modelId="{FA24F7CB-1123-41B7-9DA1-BF2477403686}" type="pres">
      <dgm:prSet presAssocID="{4D5F9604-A9E5-4200-85EB-81F26E4C942C}" presName="box" presStyleLbl="node1" presStyleIdx="7" presStyleCnt="8"/>
      <dgm:spPr/>
    </dgm:pt>
    <dgm:pt modelId="{F5DC4793-11F0-4E91-B3E2-AC1B9EF049C7}" type="pres">
      <dgm:prSet presAssocID="{4D5F9604-A9E5-4200-85EB-81F26E4C942C}" presName="img" presStyleLbl="fgImgPlace1" presStyleIdx="7" presStyleCnt="8"/>
      <dgm:spPr>
        <a:solidFill>
          <a:schemeClr val="bg1"/>
        </a:solidFill>
      </dgm:spPr>
    </dgm:pt>
    <dgm:pt modelId="{89FB2C31-2617-452F-8599-475EFF2A78EA}" type="pres">
      <dgm:prSet presAssocID="{4D5F9604-A9E5-4200-85EB-81F26E4C942C}" presName="text" presStyleLbl="node1" presStyleIdx="7" presStyleCnt="8">
        <dgm:presLayoutVars>
          <dgm:bulletEnabled val="1"/>
        </dgm:presLayoutVars>
      </dgm:prSet>
      <dgm:spPr/>
    </dgm:pt>
  </dgm:ptLst>
  <dgm:cxnLst>
    <dgm:cxn modelId="{4E0D9F01-5802-4351-A727-49D88131026D}" type="presOf" srcId="{65139C16-F040-476B-B4B6-B513DA8BC7C0}" destId="{8F19E99E-2980-4F36-AA7F-FA811EEC24F1}" srcOrd="0" destOrd="0" presId="urn:microsoft.com/office/officeart/2005/8/layout/vList4"/>
    <dgm:cxn modelId="{A439CB02-5CDE-437D-ACED-AE30E4187A3E}" srcId="{65139C16-F040-476B-B4B6-B513DA8BC7C0}" destId="{89924867-972A-4CF6-A01B-B1F90EAAB2FF}" srcOrd="4" destOrd="0" parTransId="{22FE31A2-5109-48C7-9929-F01F94C36619}" sibTransId="{5471C35D-A201-4CCB-A318-60F762513C62}"/>
    <dgm:cxn modelId="{D9106C16-A7C2-4A1C-9568-A08BFCAD7C26}" type="presOf" srcId="{89924867-972A-4CF6-A01B-B1F90EAAB2FF}" destId="{66A6A901-A953-40DA-ADC9-16CB162A884F}" srcOrd="1" destOrd="0" presId="urn:microsoft.com/office/officeart/2005/8/layout/vList4"/>
    <dgm:cxn modelId="{5D0DBF1F-6076-44A7-9888-0C836AB45616}" type="presOf" srcId="{3FD3DC5F-9204-4B04-9B09-7612D46BEA41}" destId="{26595EB1-AAA4-48C7-8E2D-6903F0D036C8}" srcOrd="1" destOrd="0" presId="urn:microsoft.com/office/officeart/2005/8/layout/vList4"/>
    <dgm:cxn modelId="{4CA0AD2B-E4AB-4153-96AA-3BE86B087AF2}" type="presOf" srcId="{47D29AAA-38D4-4A7A-A1F4-715C2BE60555}" destId="{711220C2-1E94-4AB3-B400-ED62033C271C}" srcOrd="0" destOrd="0" presId="urn:microsoft.com/office/officeart/2005/8/layout/vList4"/>
    <dgm:cxn modelId="{75B9085B-A363-419A-A4D9-751212FB9EDD}" srcId="{65139C16-F040-476B-B4B6-B513DA8BC7C0}" destId="{2AB43828-2ADD-413E-9640-45755C45AAA2}" srcOrd="3" destOrd="0" parTransId="{7B6D842F-B0BE-4A45-9348-8C0C1D397C81}" sibTransId="{AB5D3FC3-01AE-4BEC-9740-810FFC73C8E6}"/>
    <dgm:cxn modelId="{C5708D4D-0466-4022-88A1-C72726CC2FBB}" type="presOf" srcId="{2AB43828-2ADD-413E-9640-45755C45AAA2}" destId="{12CD1289-3744-430B-8A05-46B03BCD69E1}" srcOrd="0" destOrd="0" presId="urn:microsoft.com/office/officeart/2005/8/layout/vList4"/>
    <dgm:cxn modelId="{03B78C75-AEA0-45B3-A3AD-815ED4E18504}" type="presOf" srcId="{B163868B-A6CD-497D-98A6-A9773BAEBBC6}" destId="{06EED727-FFBB-4536-9E0A-D04124A39E72}" srcOrd="1" destOrd="0" presId="urn:microsoft.com/office/officeart/2005/8/layout/vList4"/>
    <dgm:cxn modelId="{AD988F55-010E-4903-943D-46C67A10C0E1}" type="presOf" srcId="{3FD3DC5F-9204-4B04-9B09-7612D46BEA41}" destId="{1E279861-0CF6-44F1-80F7-2AEE3EC47C14}" srcOrd="0" destOrd="0" presId="urn:microsoft.com/office/officeart/2005/8/layout/vList4"/>
    <dgm:cxn modelId="{B5E06D76-3D1D-451E-A890-AA2073D6B793}" type="presOf" srcId="{2AB43828-2ADD-413E-9640-45755C45AAA2}" destId="{C27F024B-CF49-42E5-BC60-55C10DD3872B}" srcOrd="1" destOrd="0" presId="urn:microsoft.com/office/officeart/2005/8/layout/vList4"/>
    <dgm:cxn modelId="{2471AD58-68A2-4A49-8DC9-52354A926C8C}" srcId="{65139C16-F040-476B-B4B6-B513DA8BC7C0}" destId="{4D5F9604-A9E5-4200-85EB-81F26E4C942C}" srcOrd="7" destOrd="0" parTransId="{6E304B5F-6F14-4637-AA23-ECD58FC49778}" sibTransId="{656AC5F8-EE76-448F-A79B-98AB120494D6}"/>
    <dgm:cxn modelId="{C2211F7D-EDF2-476D-A3DA-F4E1E1B8BB4D}" type="presOf" srcId="{1D9393B9-FAF7-48E3-9F8D-5A7609D405C3}" destId="{A07CC12D-D190-45B8-9FAD-89B7B71938A6}" srcOrd="1" destOrd="0" presId="urn:microsoft.com/office/officeart/2005/8/layout/vList4"/>
    <dgm:cxn modelId="{259E7584-A397-4EF4-87C8-516E5D88CA2D}" srcId="{65139C16-F040-476B-B4B6-B513DA8BC7C0}" destId="{47D29AAA-38D4-4A7A-A1F4-715C2BE60555}" srcOrd="1" destOrd="0" parTransId="{D55C99B4-0C53-4841-9EBF-A29CC3A2998D}" sibTransId="{5CF59781-3101-4298-BF05-5C617ADA0DE6}"/>
    <dgm:cxn modelId="{84743F86-0B91-4AF5-8A38-4AAEBC2EE4C4}" type="presOf" srcId="{1D9393B9-FAF7-48E3-9F8D-5A7609D405C3}" destId="{FBD3B27F-9948-4489-B878-6498C61AF25E}" srcOrd="0" destOrd="0" presId="urn:microsoft.com/office/officeart/2005/8/layout/vList4"/>
    <dgm:cxn modelId="{4459668F-4F77-4C7B-9599-DA6D85A416B4}" type="presOf" srcId="{2A955860-58A8-4A3A-BC00-869B6A440162}" destId="{D940FD7F-17F0-4F46-AEC7-4153EF61B5D5}" srcOrd="1" destOrd="0" presId="urn:microsoft.com/office/officeart/2005/8/layout/vList4"/>
    <dgm:cxn modelId="{E9054B9A-DA51-448C-8C81-7D295F3EA924}" type="presOf" srcId="{89924867-972A-4CF6-A01B-B1F90EAAB2FF}" destId="{5E477D79-F093-4162-8398-C28465ACD123}" srcOrd="0" destOrd="0" presId="urn:microsoft.com/office/officeart/2005/8/layout/vList4"/>
    <dgm:cxn modelId="{E4DBFBB3-81B7-4B24-86DE-631358ED5E7E}" type="presOf" srcId="{2A955860-58A8-4A3A-BC00-869B6A440162}" destId="{5B1E0BEC-32F9-437F-B880-0970799AB0B9}" srcOrd="0" destOrd="0" presId="urn:microsoft.com/office/officeart/2005/8/layout/vList4"/>
    <dgm:cxn modelId="{60506BB4-0B3F-4A7B-B35B-0DFCE3478535}" srcId="{65139C16-F040-476B-B4B6-B513DA8BC7C0}" destId="{2A955860-58A8-4A3A-BC00-869B6A440162}" srcOrd="5" destOrd="0" parTransId="{09621166-CEEA-43D2-AC61-E5F0ACE62F73}" sibTransId="{26F400AB-0FAC-44E2-BE85-D77758271818}"/>
    <dgm:cxn modelId="{40D17DB4-D734-4C06-9ACC-F8AF9F3C1AFF}" srcId="{65139C16-F040-476B-B4B6-B513DA8BC7C0}" destId="{3FD3DC5F-9204-4B04-9B09-7612D46BEA41}" srcOrd="2" destOrd="0" parTransId="{65C2DAD2-ADEC-4100-9360-F2ED0BD17622}" sibTransId="{2CD2605F-DA1D-4880-B29F-3DBEEC411F23}"/>
    <dgm:cxn modelId="{2207B2B4-DA45-4960-83DB-75AAE161A1C6}" type="presOf" srcId="{4D5F9604-A9E5-4200-85EB-81F26E4C942C}" destId="{89FB2C31-2617-452F-8599-475EFF2A78EA}" srcOrd="1" destOrd="0" presId="urn:microsoft.com/office/officeart/2005/8/layout/vList4"/>
    <dgm:cxn modelId="{3911B4CC-8D34-4B7E-B85D-747E20506F1D}" type="presOf" srcId="{B163868B-A6CD-497D-98A6-A9773BAEBBC6}" destId="{DCD03827-B7D1-4182-9161-7307B124B0DF}" srcOrd="0" destOrd="0" presId="urn:microsoft.com/office/officeart/2005/8/layout/vList4"/>
    <dgm:cxn modelId="{376CF3D6-6362-47A0-826F-B4390FC1622C}" type="presOf" srcId="{4D5F9604-A9E5-4200-85EB-81F26E4C942C}" destId="{FA24F7CB-1123-41B7-9DA1-BF2477403686}" srcOrd="0" destOrd="0" presId="urn:microsoft.com/office/officeart/2005/8/layout/vList4"/>
    <dgm:cxn modelId="{D8B6C8EF-B05C-425B-AA75-71B3849D09E0}" srcId="{65139C16-F040-476B-B4B6-B513DA8BC7C0}" destId="{1D9393B9-FAF7-48E3-9F8D-5A7609D405C3}" srcOrd="6" destOrd="0" parTransId="{3029114B-AC3D-4B42-9FCA-CA53A7F1D61C}" sibTransId="{6E77530E-FC0C-4351-9595-57E1E9361D4A}"/>
    <dgm:cxn modelId="{DAC643F3-90B7-4E53-A8F6-4FDBEC556A53}" srcId="{65139C16-F040-476B-B4B6-B513DA8BC7C0}" destId="{B163868B-A6CD-497D-98A6-A9773BAEBBC6}" srcOrd="0" destOrd="0" parTransId="{3DE2FB6B-1839-442E-A7BE-A3C4696556BF}" sibTransId="{220F5D7D-F6F4-4E4E-8B73-CA6AAE580862}"/>
    <dgm:cxn modelId="{BE8A81F3-0F53-4EF5-AF67-A743D0B8C05D}" type="presOf" srcId="{47D29AAA-38D4-4A7A-A1F4-715C2BE60555}" destId="{F5717A70-C3DE-4B8D-9457-14F448291A46}" srcOrd="1" destOrd="0" presId="urn:microsoft.com/office/officeart/2005/8/layout/vList4"/>
    <dgm:cxn modelId="{9FEBE59A-3539-4025-84FE-A27C919B2F50}" type="presParOf" srcId="{8F19E99E-2980-4F36-AA7F-FA811EEC24F1}" destId="{9D8E1F85-6720-44C2-8712-C5D38D9BDC53}" srcOrd="0" destOrd="0" presId="urn:microsoft.com/office/officeart/2005/8/layout/vList4"/>
    <dgm:cxn modelId="{A422F218-0814-40D6-A621-E49763906C66}" type="presParOf" srcId="{9D8E1F85-6720-44C2-8712-C5D38D9BDC53}" destId="{DCD03827-B7D1-4182-9161-7307B124B0DF}" srcOrd="0" destOrd="0" presId="urn:microsoft.com/office/officeart/2005/8/layout/vList4"/>
    <dgm:cxn modelId="{CE59334A-8A70-4CA3-9E23-B07332E4A41F}" type="presParOf" srcId="{9D8E1F85-6720-44C2-8712-C5D38D9BDC53}" destId="{68B71D07-66C1-4FBF-9A29-87F39C7D7C30}" srcOrd="1" destOrd="0" presId="urn:microsoft.com/office/officeart/2005/8/layout/vList4"/>
    <dgm:cxn modelId="{F1AA33FA-3C65-495D-82A0-6AFAA98EAEEC}" type="presParOf" srcId="{9D8E1F85-6720-44C2-8712-C5D38D9BDC53}" destId="{06EED727-FFBB-4536-9E0A-D04124A39E72}" srcOrd="2" destOrd="0" presId="urn:microsoft.com/office/officeart/2005/8/layout/vList4"/>
    <dgm:cxn modelId="{6CFB917B-F303-42B9-AA93-B5EAF639E153}" type="presParOf" srcId="{8F19E99E-2980-4F36-AA7F-FA811EEC24F1}" destId="{106F016F-0337-4DBB-8D36-FC2D412D39ED}" srcOrd="1" destOrd="0" presId="urn:microsoft.com/office/officeart/2005/8/layout/vList4"/>
    <dgm:cxn modelId="{1ACD413B-0921-45B9-AB8C-2E8478AABC21}" type="presParOf" srcId="{8F19E99E-2980-4F36-AA7F-FA811EEC24F1}" destId="{E7DB3BD7-52AA-4368-BB0C-712521B99997}" srcOrd="2" destOrd="0" presId="urn:microsoft.com/office/officeart/2005/8/layout/vList4"/>
    <dgm:cxn modelId="{153650ED-1BD5-448A-A19F-D333EBE58D81}" type="presParOf" srcId="{E7DB3BD7-52AA-4368-BB0C-712521B99997}" destId="{711220C2-1E94-4AB3-B400-ED62033C271C}" srcOrd="0" destOrd="0" presId="urn:microsoft.com/office/officeart/2005/8/layout/vList4"/>
    <dgm:cxn modelId="{1B10D5D2-3025-4E4F-88A1-2AD5ABC26882}" type="presParOf" srcId="{E7DB3BD7-52AA-4368-BB0C-712521B99997}" destId="{E6A86E1B-BE44-4073-82BB-C96CCC5EF2D5}" srcOrd="1" destOrd="0" presId="urn:microsoft.com/office/officeart/2005/8/layout/vList4"/>
    <dgm:cxn modelId="{0857A294-43A7-4432-8F28-3A4252EF6A2C}" type="presParOf" srcId="{E7DB3BD7-52AA-4368-BB0C-712521B99997}" destId="{F5717A70-C3DE-4B8D-9457-14F448291A46}" srcOrd="2" destOrd="0" presId="urn:microsoft.com/office/officeart/2005/8/layout/vList4"/>
    <dgm:cxn modelId="{28C41878-E293-4777-93CE-F6028F95970F}" type="presParOf" srcId="{8F19E99E-2980-4F36-AA7F-FA811EEC24F1}" destId="{9D25D2A1-FD50-4E25-ACDC-33537F601F0D}" srcOrd="3" destOrd="0" presId="urn:microsoft.com/office/officeart/2005/8/layout/vList4"/>
    <dgm:cxn modelId="{0FBC6EE2-A63D-41AD-B0F7-45FC7049530C}" type="presParOf" srcId="{8F19E99E-2980-4F36-AA7F-FA811EEC24F1}" destId="{53C84BC6-937C-454C-89D9-F13714332907}" srcOrd="4" destOrd="0" presId="urn:microsoft.com/office/officeart/2005/8/layout/vList4"/>
    <dgm:cxn modelId="{A3422EF1-FF8F-4A95-9414-4906A4E5F255}" type="presParOf" srcId="{53C84BC6-937C-454C-89D9-F13714332907}" destId="{1E279861-0CF6-44F1-80F7-2AEE3EC47C14}" srcOrd="0" destOrd="0" presId="urn:microsoft.com/office/officeart/2005/8/layout/vList4"/>
    <dgm:cxn modelId="{919178DD-CEB6-4FA6-88C5-04E6AD0DB6F1}" type="presParOf" srcId="{53C84BC6-937C-454C-89D9-F13714332907}" destId="{117EAEDA-A97E-4E86-940B-7E2D67266EA4}" srcOrd="1" destOrd="0" presId="urn:microsoft.com/office/officeart/2005/8/layout/vList4"/>
    <dgm:cxn modelId="{6C6B601F-01E8-4DCF-8877-4DC841229E5A}" type="presParOf" srcId="{53C84BC6-937C-454C-89D9-F13714332907}" destId="{26595EB1-AAA4-48C7-8E2D-6903F0D036C8}" srcOrd="2" destOrd="0" presId="urn:microsoft.com/office/officeart/2005/8/layout/vList4"/>
    <dgm:cxn modelId="{F98D5F3E-372C-4C43-B344-17CA5671F143}" type="presParOf" srcId="{8F19E99E-2980-4F36-AA7F-FA811EEC24F1}" destId="{27FDCA39-69AF-4494-9BB6-C31AE04DF755}" srcOrd="5" destOrd="0" presId="urn:microsoft.com/office/officeart/2005/8/layout/vList4"/>
    <dgm:cxn modelId="{5FC579F9-3DB6-4AAC-B284-4D0B24B784FA}" type="presParOf" srcId="{8F19E99E-2980-4F36-AA7F-FA811EEC24F1}" destId="{E912F1EA-F2FB-499B-9B93-47376B08FBD7}" srcOrd="6" destOrd="0" presId="urn:microsoft.com/office/officeart/2005/8/layout/vList4"/>
    <dgm:cxn modelId="{192DB81A-572D-42AD-8C01-3EDC32232C32}" type="presParOf" srcId="{E912F1EA-F2FB-499B-9B93-47376B08FBD7}" destId="{12CD1289-3744-430B-8A05-46B03BCD69E1}" srcOrd="0" destOrd="0" presId="urn:microsoft.com/office/officeart/2005/8/layout/vList4"/>
    <dgm:cxn modelId="{5E023DE0-2716-4135-B71C-5F7F3FF6DA74}" type="presParOf" srcId="{E912F1EA-F2FB-499B-9B93-47376B08FBD7}" destId="{968BEABA-6762-4C1B-8735-428CE630809D}" srcOrd="1" destOrd="0" presId="urn:microsoft.com/office/officeart/2005/8/layout/vList4"/>
    <dgm:cxn modelId="{02E8D81C-729D-446E-AB3A-BD90A602F5A3}" type="presParOf" srcId="{E912F1EA-F2FB-499B-9B93-47376B08FBD7}" destId="{C27F024B-CF49-42E5-BC60-55C10DD3872B}" srcOrd="2" destOrd="0" presId="urn:microsoft.com/office/officeart/2005/8/layout/vList4"/>
    <dgm:cxn modelId="{64B7C0F0-D178-4009-BDFF-1CD7862CEB16}" type="presParOf" srcId="{8F19E99E-2980-4F36-AA7F-FA811EEC24F1}" destId="{C2302268-305E-4EC9-90E1-972A8101CD1A}" srcOrd="7" destOrd="0" presId="urn:microsoft.com/office/officeart/2005/8/layout/vList4"/>
    <dgm:cxn modelId="{170B1526-A241-48F6-80AC-67B5F204BE8C}" type="presParOf" srcId="{8F19E99E-2980-4F36-AA7F-FA811EEC24F1}" destId="{498F3599-41B0-4B66-A22A-D87967FD1FAF}" srcOrd="8" destOrd="0" presId="urn:microsoft.com/office/officeart/2005/8/layout/vList4"/>
    <dgm:cxn modelId="{15A72727-F8E6-4F47-962B-26BAB818B871}" type="presParOf" srcId="{498F3599-41B0-4B66-A22A-D87967FD1FAF}" destId="{5E477D79-F093-4162-8398-C28465ACD123}" srcOrd="0" destOrd="0" presId="urn:microsoft.com/office/officeart/2005/8/layout/vList4"/>
    <dgm:cxn modelId="{6468B023-670B-4F4D-A66E-D36E5B8EE790}" type="presParOf" srcId="{498F3599-41B0-4B66-A22A-D87967FD1FAF}" destId="{BBAE68E9-5277-42D5-8F77-29E7FA10B2C3}" srcOrd="1" destOrd="0" presId="urn:microsoft.com/office/officeart/2005/8/layout/vList4"/>
    <dgm:cxn modelId="{A19E068B-4409-4F7E-AAC3-78587E8423CE}" type="presParOf" srcId="{498F3599-41B0-4B66-A22A-D87967FD1FAF}" destId="{66A6A901-A953-40DA-ADC9-16CB162A884F}" srcOrd="2" destOrd="0" presId="urn:microsoft.com/office/officeart/2005/8/layout/vList4"/>
    <dgm:cxn modelId="{7C146496-F39B-4BE7-BB1C-0E29B8466AC2}" type="presParOf" srcId="{8F19E99E-2980-4F36-AA7F-FA811EEC24F1}" destId="{D5A7FBB5-62B3-435A-AF1A-0EF5ACE24DFD}" srcOrd="9" destOrd="0" presId="urn:microsoft.com/office/officeart/2005/8/layout/vList4"/>
    <dgm:cxn modelId="{082DA56E-74E8-4725-8559-DDA3628DE426}" type="presParOf" srcId="{8F19E99E-2980-4F36-AA7F-FA811EEC24F1}" destId="{B976F926-D775-4172-994F-67BBC2B2755C}" srcOrd="10" destOrd="0" presId="urn:microsoft.com/office/officeart/2005/8/layout/vList4"/>
    <dgm:cxn modelId="{6C47C904-ECA2-4818-989B-C0AB28143F47}" type="presParOf" srcId="{B976F926-D775-4172-994F-67BBC2B2755C}" destId="{5B1E0BEC-32F9-437F-B880-0970799AB0B9}" srcOrd="0" destOrd="0" presId="urn:microsoft.com/office/officeart/2005/8/layout/vList4"/>
    <dgm:cxn modelId="{9695AA1E-4F30-4C36-B129-0D1C022E1CAB}" type="presParOf" srcId="{B976F926-D775-4172-994F-67BBC2B2755C}" destId="{80B40663-E872-4655-B6EE-595BF98D2F36}" srcOrd="1" destOrd="0" presId="urn:microsoft.com/office/officeart/2005/8/layout/vList4"/>
    <dgm:cxn modelId="{37488273-90CB-48A6-9EEF-B02E9EC21B24}" type="presParOf" srcId="{B976F926-D775-4172-994F-67BBC2B2755C}" destId="{D940FD7F-17F0-4F46-AEC7-4153EF61B5D5}" srcOrd="2" destOrd="0" presId="urn:microsoft.com/office/officeart/2005/8/layout/vList4"/>
    <dgm:cxn modelId="{CFE78DF4-223A-49A1-9110-652C92E702F6}" type="presParOf" srcId="{8F19E99E-2980-4F36-AA7F-FA811EEC24F1}" destId="{86BBD3D2-B81F-4AE4-ABF2-84F4691548D0}" srcOrd="11" destOrd="0" presId="urn:microsoft.com/office/officeart/2005/8/layout/vList4"/>
    <dgm:cxn modelId="{B148B681-0DD5-4BFF-9154-89A5F4906CFF}" type="presParOf" srcId="{8F19E99E-2980-4F36-AA7F-FA811EEC24F1}" destId="{8D088243-37F0-4931-A434-CF9B14E8D237}" srcOrd="12" destOrd="0" presId="urn:microsoft.com/office/officeart/2005/8/layout/vList4"/>
    <dgm:cxn modelId="{D0C6D43D-E229-4E3E-BC7B-8911B1D509E7}" type="presParOf" srcId="{8D088243-37F0-4931-A434-CF9B14E8D237}" destId="{FBD3B27F-9948-4489-B878-6498C61AF25E}" srcOrd="0" destOrd="0" presId="urn:microsoft.com/office/officeart/2005/8/layout/vList4"/>
    <dgm:cxn modelId="{6A0C5A8C-DA7B-44F1-88F8-CF3E4C861421}" type="presParOf" srcId="{8D088243-37F0-4931-A434-CF9B14E8D237}" destId="{C0ABC737-123A-46FD-8C22-870E8396F0A3}" srcOrd="1" destOrd="0" presId="urn:microsoft.com/office/officeart/2005/8/layout/vList4"/>
    <dgm:cxn modelId="{05E23D76-B0F0-47B5-AAED-80795B7C20B2}" type="presParOf" srcId="{8D088243-37F0-4931-A434-CF9B14E8D237}" destId="{A07CC12D-D190-45B8-9FAD-89B7B71938A6}" srcOrd="2" destOrd="0" presId="urn:microsoft.com/office/officeart/2005/8/layout/vList4"/>
    <dgm:cxn modelId="{4D1A6E62-8DE0-4A8B-9D87-54B8ED607414}" type="presParOf" srcId="{8F19E99E-2980-4F36-AA7F-FA811EEC24F1}" destId="{4987DC20-951D-417B-ACD7-769291998C0D}" srcOrd="13" destOrd="0" presId="urn:microsoft.com/office/officeart/2005/8/layout/vList4"/>
    <dgm:cxn modelId="{BF63A103-C7D3-4CB1-A6DA-15AC75CCDB6B}" type="presParOf" srcId="{8F19E99E-2980-4F36-AA7F-FA811EEC24F1}" destId="{AF3CE9D4-8F69-41AD-B13A-6A9776303397}" srcOrd="14" destOrd="0" presId="urn:microsoft.com/office/officeart/2005/8/layout/vList4"/>
    <dgm:cxn modelId="{E40E9DC0-B319-4FC7-949F-6AD7EC33C1C5}" type="presParOf" srcId="{AF3CE9D4-8F69-41AD-B13A-6A9776303397}" destId="{FA24F7CB-1123-41B7-9DA1-BF2477403686}" srcOrd="0" destOrd="0" presId="urn:microsoft.com/office/officeart/2005/8/layout/vList4"/>
    <dgm:cxn modelId="{F02D3A3C-0F53-44E0-B771-182B47FF8A1A}" type="presParOf" srcId="{AF3CE9D4-8F69-41AD-B13A-6A9776303397}" destId="{F5DC4793-11F0-4E91-B3E2-AC1B9EF049C7}" srcOrd="1" destOrd="0" presId="urn:microsoft.com/office/officeart/2005/8/layout/vList4"/>
    <dgm:cxn modelId="{2B5A4C84-F3CE-41D5-A709-0B17CC5CD32A}" type="presParOf" srcId="{AF3CE9D4-8F69-41AD-B13A-6A9776303397}" destId="{89FB2C31-2617-452F-8599-475EFF2A78EA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D03827-B7D1-4182-9161-7307B124B0DF}">
      <dsp:nvSpPr>
        <dsp:cNvPr id="0" name=""/>
        <dsp:cNvSpPr/>
      </dsp:nvSpPr>
      <dsp:spPr>
        <a:xfrm>
          <a:off x="0" y="0"/>
          <a:ext cx="8128000" cy="6224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Understand FEMA emergency and exigency definitions</a:t>
          </a:r>
        </a:p>
      </dsp:txBody>
      <dsp:txXfrm>
        <a:off x="1687843" y="0"/>
        <a:ext cx="6440156" cy="622432"/>
      </dsp:txXfrm>
    </dsp:sp>
    <dsp:sp modelId="{68B71D07-66C1-4FBF-9A29-87F39C7D7C30}">
      <dsp:nvSpPr>
        <dsp:cNvPr id="0" name=""/>
        <dsp:cNvSpPr/>
      </dsp:nvSpPr>
      <dsp:spPr>
        <a:xfrm>
          <a:off x="62243" y="62243"/>
          <a:ext cx="1625600" cy="497945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1220C2-1E94-4AB3-B400-ED62033C271C}">
      <dsp:nvSpPr>
        <dsp:cNvPr id="0" name=""/>
        <dsp:cNvSpPr/>
      </dsp:nvSpPr>
      <dsp:spPr>
        <a:xfrm>
          <a:off x="0" y="684675"/>
          <a:ext cx="8128000" cy="6224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Know and understand current insurance coverage</a:t>
          </a:r>
        </a:p>
      </dsp:txBody>
      <dsp:txXfrm>
        <a:off x="1687843" y="684675"/>
        <a:ext cx="6440156" cy="622432"/>
      </dsp:txXfrm>
    </dsp:sp>
    <dsp:sp modelId="{E6A86E1B-BE44-4073-82BB-C96CCC5EF2D5}">
      <dsp:nvSpPr>
        <dsp:cNvPr id="0" name=""/>
        <dsp:cNvSpPr/>
      </dsp:nvSpPr>
      <dsp:spPr>
        <a:xfrm>
          <a:off x="62243" y="746918"/>
          <a:ext cx="1625600" cy="497945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279861-0CF6-44F1-80F7-2AEE3EC47C14}">
      <dsp:nvSpPr>
        <dsp:cNvPr id="0" name=""/>
        <dsp:cNvSpPr/>
      </dsp:nvSpPr>
      <dsp:spPr>
        <a:xfrm>
          <a:off x="0" y="1369351"/>
          <a:ext cx="8128000" cy="6224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Identify assets – facilities, parks, property</a:t>
          </a:r>
        </a:p>
      </dsp:txBody>
      <dsp:txXfrm>
        <a:off x="1687843" y="1369351"/>
        <a:ext cx="6440156" cy="622432"/>
      </dsp:txXfrm>
    </dsp:sp>
    <dsp:sp modelId="{117EAEDA-A97E-4E86-940B-7E2D67266EA4}">
      <dsp:nvSpPr>
        <dsp:cNvPr id="0" name=""/>
        <dsp:cNvSpPr/>
      </dsp:nvSpPr>
      <dsp:spPr>
        <a:xfrm>
          <a:off x="62243" y="1431594"/>
          <a:ext cx="1625600" cy="497945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CD1289-3744-430B-8A05-46B03BCD69E1}">
      <dsp:nvSpPr>
        <dsp:cNvPr id="0" name=""/>
        <dsp:cNvSpPr/>
      </dsp:nvSpPr>
      <dsp:spPr>
        <a:xfrm>
          <a:off x="0" y="2054026"/>
          <a:ext cx="8128000" cy="6224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Know who owns, insures and maintains sidewalks, right of way, curbs, streets drainage, water and sewer</a:t>
          </a:r>
        </a:p>
      </dsp:txBody>
      <dsp:txXfrm>
        <a:off x="1687843" y="2054026"/>
        <a:ext cx="6440156" cy="622432"/>
      </dsp:txXfrm>
    </dsp:sp>
    <dsp:sp modelId="{968BEABA-6762-4C1B-8735-428CE630809D}">
      <dsp:nvSpPr>
        <dsp:cNvPr id="0" name=""/>
        <dsp:cNvSpPr/>
      </dsp:nvSpPr>
      <dsp:spPr>
        <a:xfrm>
          <a:off x="62243" y="2116269"/>
          <a:ext cx="1625600" cy="497945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477D79-F093-4162-8398-C28465ACD123}">
      <dsp:nvSpPr>
        <dsp:cNvPr id="0" name=""/>
        <dsp:cNvSpPr/>
      </dsp:nvSpPr>
      <dsp:spPr>
        <a:xfrm>
          <a:off x="0" y="2738702"/>
          <a:ext cx="8128000" cy="6224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Back-up data in multiple places</a:t>
          </a:r>
        </a:p>
      </dsp:txBody>
      <dsp:txXfrm>
        <a:off x="1687843" y="2738702"/>
        <a:ext cx="6440156" cy="622432"/>
      </dsp:txXfrm>
    </dsp:sp>
    <dsp:sp modelId="{BBAE68E9-5277-42D5-8F77-29E7FA10B2C3}">
      <dsp:nvSpPr>
        <dsp:cNvPr id="0" name=""/>
        <dsp:cNvSpPr/>
      </dsp:nvSpPr>
      <dsp:spPr>
        <a:xfrm>
          <a:off x="62243" y="2800945"/>
          <a:ext cx="1625600" cy="497945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1E0BEC-32F9-437F-B880-0970799AB0B9}">
      <dsp:nvSpPr>
        <dsp:cNvPr id="0" name=""/>
        <dsp:cNvSpPr/>
      </dsp:nvSpPr>
      <dsp:spPr>
        <a:xfrm>
          <a:off x="0" y="3423377"/>
          <a:ext cx="8128000" cy="6224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Make sure critical applications are accessible</a:t>
          </a:r>
        </a:p>
      </dsp:txBody>
      <dsp:txXfrm>
        <a:off x="1687843" y="3423377"/>
        <a:ext cx="6440156" cy="622432"/>
      </dsp:txXfrm>
    </dsp:sp>
    <dsp:sp modelId="{80B40663-E872-4655-B6EE-595BF98D2F36}">
      <dsp:nvSpPr>
        <dsp:cNvPr id="0" name=""/>
        <dsp:cNvSpPr/>
      </dsp:nvSpPr>
      <dsp:spPr>
        <a:xfrm>
          <a:off x="62243" y="3485621"/>
          <a:ext cx="1625600" cy="497945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D3B27F-9948-4489-B878-6498C61AF25E}">
      <dsp:nvSpPr>
        <dsp:cNvPr id="0" name=""/>
        <dsp:cNvSpPr/>
      </dsp:nvSpPr>
      <dsp:spPr>
        <a:xfrm>
          <a:off x="0" y="4108053"/>
          <a:ext cx="8128000" cy="6224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Establish partnerships at the local, state and federal levels including NGO’s</a:t>
          </a:r>
        </a:p>
      </dsp:txBody>
      <dsp:txXfrm>
        <a:off x="1687843" y="4108053"/>
        <a:ext cx="6440156" cy="622432"/>
      </dsp:txXfrm>
    </dsp:sp>
    <dsp:sp modelId="{C0ABC737-123A-46FD-8C22-870E8396F0A3}">
      <dsp:nvSpPr>
        <dsp:cNvPr id="0" name=""/>
        <dsp:cNvSpPr/>
      </dsp:nvSpPr>
      <dsp:spPr>
        <a:xfrm>
          <a:off x="62243" y="4170296"/>
          <a:ext cx="1625600" cy="497945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24F7CB-1123-41B7-9DA1-BF2477403686}">
      <dsp:nvSpPr>
        <dsp:cNvPr id="0" name=""/>
        <dsp:cNvSpPr/>
      </dsp:nvSpPr>
      <dsp:spPr>
        <a:xfrm>
          <a:off x="0" y="4792728"/>
          <a:ext cx="8128000" cy="6224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Document all activities pre and post disaster for compliance and reimbursement</a:t>
          </a:r>
        </a:p>
      </dsp:txBody>
      <dsp:txXfrm>
        <a:off x="1687843" y="4792728"/>
        <a:ext cx="6440156" cy="622432"/>
      </dsp:txXfrm>
    </dsp:sp>
    <dsp:sp modelId="{F5DC4793-11F0-4E91-B3E2-AC1B9EF049C7}">
      <dsp:nvSpPr>
        <dsp:cNvPr id="0" name=""/>
        <dsp:cNvSpPr/>
      </dsp:nvSpPr>
      <dsp:spPr>
        <a:xfrm>
          <a:off x="62243" y="4854972"/>
          <a:ext cx="1625600" cy="497945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3A599-0353-4686-B453-B6ED47495D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5014D4-AB32-4750-AADA-203382CFA0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FD7F1-7965-4B4D-B600-A95D93B25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8C4DE-B652-4EFA-AFC8-E35B9F64439F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9ADA4-1D99-46F5-AB95-0B2EDF0F4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D99C0-1F06-4A01-B44F-5EC561ADB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FDC1-BE83-44BB-9E4E-3CF059C3B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319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5B1D1-E661-4E3C-BD5F-6C8468726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EAE743-BA84-444E-83CF-1A7EDF8AC6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5164C4-0D5E-4029-82B5-25780F779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8C4DE-B652-4EFA-AFC8-E35B9F64439F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335453-62FB-41E6-9E47-C9BF0BA91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15FD4-3825-4465-A9C0-1F0EB98BD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FDC1-BE83-44BB-9E4E-3CF059C3B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910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2FAB10-A3EE-4DAA-9265-AE5339A639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A00617-A6D7-490C-9512-2A1FC047B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9E169-C704-489B-BFFF-B41C75A39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8C4DE-B652-4EFA-AFC8-E35B9F64439F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1B486-A784-426B-91C5-1DD94CB18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91BDE-3C15-40C7-A86B-B5F94D7DE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FDC1-BE83-44BB-9E4E-3CF059C3B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033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E85FD-AD10-43E1-A11D-91948CC6B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76C2D-1D5E-46D4-A2AA-CA04F7041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B16E7D-D1F0-4220-BEDE-EE64F5908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8C4DE-B652-4EFA-AFC8-E35B9F64439F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9F0C4-3998-4C5D-8152-6D474D16E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4E5282-BFC8-4D5E-AEF9-835658590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FDC1-BE83-44BB-9E4E-3CF059C3B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754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66CD3-803A-4183-AC2D-EC1A97A0F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4AF1FB-E882-4D5D-8F07-B0CA3CF411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8142F0-5F17-4018-92D9-B736D22F8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8C4DE-B652-4EFA-AFC8-E35B9F64439F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0CCFC-0A65-438D-A4EA-F881BD717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B9DF3-201B-4E05-B671-7A984C416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FDC1-BE83-44BB-9E4E-3CF059C3B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237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CC76D-A26B-4C7D-853F-0BE7D58CA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B6F19-0CE7-43FA-8AEF-87F99A563A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7DEB7-B860-4E3B-B4D4-0D987A6B85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0536FA-5E72-4EDF-B697-B364C5EA0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8C4DE-B652-4EFA-AFC8-E35B9F64439F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F1F525-EE0F-444E-BC21-920CD1E90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869B81-1925-4D71-BA1B-A37F3CA38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FDC1-BE83-44BB-9E4E-3CF059C3B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082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68CA6-B220-463F-A7FA-D2B70970A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1252A-07B9-464D-95D3-FFFF1BD1FE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CE6671-830A-44DB-98B8-A1976E4B8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266529-ECBC-4731-BF0A-1659533890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0D0D4F-81B1-4E1A-9140-3348E7EB5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2F0FDA-4470-4A8A-A046-1BA3F1D53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8C4DE-B652-4EFA-AFC8-E35B9F64439F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80E430-FE21-441C-85D6-4B2BD586E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7E39AE-9FC8-4E79-9580-6CFC7B0D5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FDC1-BE83-44BB-9E4E-3CF059C3B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0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E1EA4-5464-4B2A-8298-7F20902F4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18196A-E98B-4B26-A723-7BFBE30F6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8C4DE-B652-4EFA-AFC8-E35B9F64439F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F918EC-9E64-47BE-8368-9CFA4634C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6C4188-74FB-4DF9-A953-E7C8F689E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FDC1-BE83-44BB-9E4E-3CF059C3B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12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A7BD4E-702A-446A-9FD3-F631696D7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8C4DE-B652-4EFA-AFC8-E35B9F64439F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F23224-F628-4248-8461-7B262548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D9E62A-A83A-45B8-A01A-F5173C4D1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FDC1-BE83-44BB-9E4E-3CF059C3B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29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4A774-0D2A-4FBA-B99B-40FB26619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65130-66F5-476B-A925-0D3B95FE6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834F69-F7DE-4A4C-B7B5-BBDFA59951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0178A9-B42F-4C95-8B95-67BFB21BD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8C4DE-B652-4EFA-AFC8-E35B9F64439F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40F2CF-E098-46D2-998A-7DAD15490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EDDB9E-F678-4054-BD7A-720DCD513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FDC1-BE83-44BB-9E4E-3CF059C3B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489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74313-3840-4F14-B09C-6B3F72DEC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0DD216-F9CA-4EB4-BB9E-45B97BAFB8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5759B6-422F-48A4-8B7E-04C05DF70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F9C00F-E386-4C97-B6D1-5A3AC982D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8C4DE-B652-4EFA-AFC8-E35B9F64439F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330ACF-15CA-42D8-9167-F684275E8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7F277F-1883-42D5-86F7-88BFDDC52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FDC1-BE83-44BB-9E4E-3CF059C3B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982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7A126F-E94D-4BCF-BA35-96B131412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B405A8-3020-4997-8D29-2777830B3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349014-248A-4506-A905-116FB5063D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8C4DE-B652-4EFA-AFC8-E35B9F64439F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2E572F-A78F-4428-B0EB-8C4428FAE4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73B2C9-73FB-42E3-B811-FCD98FC68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1FDC1-BE83-44BB-9E4E-3CF059C3B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25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jpg"/></Relationships>
</file>

<file path=ppt/slides/slide1.xml><?xml version="1.0" encoding="utf-8"?>
<p:sld xmlns:a16="http://schemas.microsoft.com/office/drawing/2014/main" xmlns:p14="http://schemas.microsoft.com/office/powerpoint/2010/main" xmlns:dgm="http://schemas.openxmlformats.org/drawingml/2006/diagram" xmlns:a14="http://schemas.microsoft.com/office/drawing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B81BBD7F-3436-4B1B-A839-78E9F28C97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8775725"/>
              </p:ext>
            </p:extLst>
          </p:nvPr>
        </p:nvGraphicFramePr>
        <p:xfrm>
          <a:off x="1129955" y="111210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88732D97-4A25-4530-B3D8-8DAD0D0923E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2606" y="1897494"/>
            <a:ext cx="1558834" cy="742739"/>
          </a:xfrm>
          <a:prstGeom prst="rect">
            <a:avLst/>
          </a:prstGeom>
        </p:spPr>
      </p:pic>
      <p:pic>
        <p:nvPicPr>
          <p:cNvPr id="5" name="Content Placeholder 4" descr="NMA_Logo_RGB.png">
            <a:extLst>
              <a:ext uri="{FF2B5EF4-FFF2-40B4-BE49-F238E27FC236}">
                <a16:creationId xmlns:a16="http://schemas.microsoft.com/office/drawing/2014/main" id="{ADAE6F1F-AEA0-4FB8-8C49-CAFA89355F06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9772606" y="4828037"/>
            <a:ext cx="1505199" cy="724363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286F5F2-0AD9-4E92-90E9-B6341178CE8F}"/>
              </a:ext>
            </a:extLst>
          </p:cNvPr>
          <p:cNvSpPr/>
          <p:nvPr/>
        </p:nvSpPr>
        <p:spPr>
          <a:xfrm>
            <a:off x="1129955" y="333174"/>
            <a:ext cx="8127999" cy="59014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Basic Pre-Disaster Planning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492EF1-96D5-41DB-876B-1E68D1CCF5E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943147" y="3125259"/>
            <a:ext cx="1217752" cy="1217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143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
  </dc:title>
  <dc:creator>
  </dc:creator>
  <cp:lastModifiedBy>
  </cp:lastModifiedBy>
  <cp:revision>1</cp:revision>
  <dcterms:created xsi:type="dcterms:W3CDTF">1900-01-01T08:00:00Z</dcterms:created>
  <dcterms:modified xsi:type="dcterms:W3CDTF">1900-01-01T08:00:00Z</dcterms:modified>
</cp:coreProperties>
</file>